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62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400" b="0" i="0" u="none" kern="1200" baseline="0">
        <a:solidFill>
          <a:srgbClr val="FFFF00"/>
        </a:solidFill>
        <a:latin typeface="Arial Unicode MS" pitchFamily="34" charset="-122"/>
        <a:ea typeface="Arial Unicode MS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58" d="100"/>
          <a:sy n="158" d="100"/>
        </p:scale>
        <p:origin x="188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itchFamily="34" charset="-12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itchFamily="34" charset="-122"/>
            </a:endParaRPr>
          </a:p>
        </p:txBody>
      </p:sp>
      <p:sp>
        <p:nvSpPr>
          <p:cNvPr id="3076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itchFamily="34" charset="-122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312DF9-B527-469D-B5A4-7E22C2B32EAE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 Unicode MS" pitchFamily="34" charset="-122"/>
              </a:rPr>
            </a:fld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 Unicode MS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096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Arial Unicode MS" pitchFamily="34" charset="-122"/>
            </a:endParaRPr>
          </a:p>
        </p:txBody>
      </p:sp>
      <p:sp>
        <p:nvSpPr>
          <p:cNvPr id="1028" name="Line 5"/>
          <p:cNvSpPr/>
          <p:nvPr/>
        </p:nvSpPr>
        <p:spPr>
          <a:xfrm flipV="1">
            <a:off x="685800" y="6248400"/>
            <a:ext cx="79248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029" name="组合 11"/>
          <p:cNvGrpSpPr/>
          <p:nvPr userDrawn="1"/>
        </p:nvGrpSpPr>
        <p:grpSpPr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1034" name="Picture 58" descr="http://pic3.nipic.com/20090701/2669186_103819023_2.jpg"/>
            <p:cNvPicPr>
              <a:picLocks noChangeAspect="1"/>
            </p:cNvPicPr>
            <p:nvPr userDrawn="1"/>
          </p:nvPicPr>
          <p:blipFill>
            <a:blip r:embed="rId12"/>
            <a:srcRect l="3398" t="4163" r="3777" b="3238"/>
            <a:stretch>
              <a:fillRect/>
            </a:stretch>
          </p:blipFill>
          <p:spPr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 w="9525">
              <a:noFill/>
            </a:ln>
          </p:spPr>
        </p:pic>
        <p:sp>
          <p:nvSpPr>
            <p:cNvPr id="3" name="矩形 10"/>
            <p:cNvSpPr>
              <a:spLocks noChangeArrowheads="1"/>
            </p:cNvSpPr>
            <p:nvPr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 Unicode MS" pitchFamily="34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7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方正姚体" panose="02010601030101010101" pitchFamily="2" charset="-122"/>
                <a:cs typeface="Arial Unicode MS" pitchFamily="34" charset="-122"/>
              </a:endParaRPr>
            </a:p>
          </p:txBody>
        </p:sp>
        <p:sp>
          <p:nvSpPr>
            <p:cNvPr id="2" name="矩形 14"/>
            <p:cNvSpPr>
              <a:spLocks noChangeArrowheads="1"/>
            </p:cNvSpPr>
            <p:nvPr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  <a:cs typeface="Arial Unicode MS" pitchFamily="34" charset="-122"/>
                </a:rPr>
                <a:t>哈尔滨工业大学博士生短期访学申请答辩</a:t>
              </a:r>
              <a:endPara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Arial Unicode MS" pitchFamily="34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/>
          </p:cNvPicPr>
          <p:nvPr userDrawn="1"/>
        </p:nvPicPr>
        <p:blipFill>
          <a:blip r:embed="rId13"/>
          <a:srcRect l="3398" t="4163" r="3777" b="3238"/>
          <a:stretch>
            <a:fillRect/>
          </a:stretch>
        </p:blipFill>
        <p:spPr>
          <a:xfrm>
            <a:off x="685800" y="6248400"/>
            <a:ext cx="56197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6"/>
          <p:cNvGrpSpPr/>
          <p:nvPr userDrawn="1"/>
        </p:nvGrpSpPr>
        <p:grpSpPr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/>
            </p:cNvPicPr>
            <p:nvPr userDrawn="1"/>
          </p:nvPicPr>
          <p:blipFill>
            <a:blip r:embed="rId12"/>
            <a:srcRect l="3398" t="4163" r="3777" b="3238"/>
            <a:stretch>
              <a:fillRect/>
            </a:stretch>
          </p:blipFill>
          <p:spPr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 w="9525">
              <a:noFill/>
            </a:ln>
          </p:spPr>
        </p:pic>
        <p:sp>
          <p:nvSpPr>
            <p:cNvPr id="2" name="矩形 13"/>
            <p:cNvSpPr>
              <a:spLocks noChangeArrowheads="1"/>
            </p:cNvSpPr>
            <p:nvPr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 Unicode MS" pitchFamily="34" charset="-122"/>
              </a:endParaRPr>
            </a:p>
          </p:txBody>
        </p:sp>
      </p:grpSp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096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56"/>
          <p:cNvSpPr/>
          <p:nvPr/>
        </p:nvSpPr>
        <p:spPr>
          <a:xfrm>
            <a:off x="914400" y="1219200"/>
            <a:ext cx="7391400" cy="845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endParaRPr lang="en-US" altLang="zh-CN" sz="900" dirty="0">
              <a:solidFill>
                <a:srgbClr val="C0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algn="ctr" eaLnBrk="1" hangingPunct="1"/>
            <a:r>
              <a:rPr lang="zh-CN" altLang="en-US" sz="4000" dirty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联合培养研究生校内评审答辩</a:t>
            </a:r>
            <a:endParaRPr lang="en-US" altLang="zh-CN" sz="4000" dirty="0">
              <a:solidFill>
                <a:srgbClr val="C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4099" name="Text Box 6"/>
          <p:cNvSpPr txBox="1"/>
          <p:nvPr/>
        </p:nvSpPr>
        <p:spPr>
          <a:xfrm>
            <a:off x="2676525" y="3733800"/>
            <a:ext cx="4500563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所在学院、学部、校区：</a:t>
            </a:r>
            <a:endParaRPr lang="zh-CN" altLang="en-US" sz="2000" dirty="0">
              <a:solidFill>
                <a:srgbClr val="0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所在学科：</a:t>
            </a:r>
            <a:endParaRPr lang="zh-CN" altLang="en-US" sz="2000" dirty="0">
              <a:solidFill>
                <a:srgbClr val="0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导师姓名：</a:t>
            </a:r>
            <a:endParaRPr lang="zh-CN" altLang="en-US" sz="2000" b="1" dirty="0">
              <a:solidFill>
                <a:srgbClr val="0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4100" name="TextBox 3"/>
          <p:cNvSpPr txBox="1"/>
          <p:nvPr/>
        </p:nvSpPr>
        <p:spPr>
          <a:xfrm>
            <a:off x="3962400" y="5867400"/>
            <a:ext cx="16002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000" dirty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2023</a:t>
            </a:r>
            <a:r>
              <a:rPr lang="zh-CN" altLang="en-US" sz="2000" dirty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年</a:t>
            </a:r>
            <a:r>
              <a:rPr lang="en-US" altLang="zh-CN" sz="2000" dirty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5</a:t>
            </a:r>
            <a:r>
              <a:rPr lang="zh-CN" altLang="en-US" sz="2000" dirty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月</a:t>
            </a:r>
            <a:endParaRPr lang="zh-CN" altLang="en-US" sz="2000" dirty="0">
              <a:solidFill>
                <a:srgbClr val="C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 txBox="1"/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3200" b="1" kern="0" cap="none" spc="0" normalizeH="0" baseline="0" noProof="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提    纲</a:t>
            </a:r>
            <a:endParaRPr kumimoji="0" lang="zh-CN" altLang="en-US" sz="3200" b="1" kern="0" cap="none" spc="0" normalizeH="0" baseline="0" noProof="0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j-cs"/>
            </a:endParaRP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</p:spPr>
        <p:txBody>
          <a:bodyPr/>
          <a:lstStyle/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endParaRPr kumimoji="0" lang="en-US" altLang="zh-CN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个人基本情况</a:t>
            </a:r>
            <a:r>
              <a:rPr kumimoji="0" lang="zh-CN" altLang="en-US" sz="2400" b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包括个人基本信息、博士课题研究方向和已经取得的学术研究成果）</a:t>
            </a:r>
            <a:endParaRPr kumimoji="0" lang="zh-CN" altLang="en-US" sz="2400" b="1" i="1" kern="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拟留学单位及专业介绍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国外导师介绍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双方合作情况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（如无可删除）</a:t>
            </a:r>
            <a:endParaRPr kumimoji="0" lang="en-US" altLang="zh-CN" sz="2400" b="1" i="1" kern="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访学的必要性与可行性</a:t>
            </a: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Blip>
                <a:blip r:embed="rId1"/>
              </a:buBlip>
              <a:defRPr/>
            </a:pPr>
            <a:r>
              <a:rPr kumimoji="0" lang="zh-CN" altLang="en-US" sz="2400" b="1" kern="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访学目的及研究计划</a:t>
            </a:r>
            <a:r>
              <a:rPr kumimoji="0" lang="zh-CN" altLang="en-US" sz="2400" b="1" i="1" kern="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（应包含出国留学研究计划与博士课题的关联性）</a:t>
            </a:r>
            <a:endParaRPr kumimoji="0" lang="en-US" altLang="zh-CN" sz="2400" b="1" i="1" kern="0" cap="none" spc="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R="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b="1" kern="0" cap="none" spc="0" normalizeH="0" baseline="0" noProof="0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  <a:p>
            <a:pPr marL="469900" marR="0" indent="-469900" defTabSz="914400">
              <a:spcBef>
                <a:spcPct val="20000"/>
              </a:spcBef>
              <a:buClr>
                <a:schemeClr val="accent2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3000" kern="0" cap="none" spc="0" normalizeH="0" baseline="0" noProof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609600" y="6096000"/>
            <a:ext cx="78486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直接连接符 8"/>
          <p:cNvCxnSpPr/>
          <p:nvPr/>
        </p:nvCxnSpPr>
        <p:spPr bwMode="auto">
          <a:xfrm>
            <a:off x="685800" y="1295400"/>
            <a:ext cx="784860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接连接符 9"/>
          <p:cNvCxnSpPr/>
          <p:nvPr/>
        </p:nvCxnSpPr>
        <p:spPr bwMode="auto">
          <a:xfrm>
            <a:off x="685800" y="1370013"/>
            <a:ext cx="4648200" cy="1588"/>
          </a:xfrm>
          <a:prstGeom prst="line">
            <a:avLst/>
          </a:prstGeom>
          <a:solidFill>
            <a:schemeClr val="accent1"/>
          </a:solidFill>
          <a:ln w="1238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PP_MARK_KEY" val="909d6ec4-1b7e-4732-83ae-f7e087289eee"/>
  <p:tag name="COMMONDATA" val="eyJoZGlkIjoiNjhmMWNhOWM1NzEyMDE3YjA1OWJkZTc2NmY1MDE3MjgifQ=="/>
</p:tagLst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全屏显示(4:3)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9" baseType="lpstr">
      <vt:lpstr>Arial</vt:lpstr>
      <vt:lpstr>宋体</vt:lpstr>
      <vt:lpstr>Wingdings</vt:lpstr>
      <vt:lpstr>Arial Unicode MS</vt:lpstr>
      <vt:lpstr>Verdana</vt:lpstr>
      <vt:lpstr>隶书</vt:lpstr>
      <vt:lpstr>黑体</vt:lpstr>
      <vt:lpstr>方正姚体</vt:lpstr>
      <vt:lpstr>Times New Roman</vt:lpstr>
      <vt:lpstr>华文行楷</vt:lpstr>
      <vt:lpstr>方正粗黑宋简体</vt:lpstr>
      <vt:lpstr>华文细黑</vt:lpstr>
      <vt:lpstr>楷体</vt:lpstr>
      <vt:lpstr>微软雅黑</vt:lpstr>
      <vt:lpstr>Arial Unicode MS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金美花</cp:lastModifiedBy>
  <cp:revision>1245</cp:revision>
  <dcterms:created xsi:type="dcterms:W3CDTF">2014-10-24T06:54:42Z</dcterms:created>
  <dcterms:modified xsi:type="dcterms:W3CDTF">2023-04-28T05:03:30Z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2052-11.1.0.14036</vt:lpwstr>
  </property>
  <property fmtid="{D5CDD505-2E9C-101B-9397-08002B2CF9AE}" pid="4" name="ICV">
    <vt:lpwstr>4856A7A6F63F4C0DA96E26EBFD1ABE1F_12</vt:lpwstr>
  </property>
</Properties>
</file>