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70" r:id="rId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姚体" panose="02010601030101010101" pitchFamily="2" charset="-122"/>
              </a:endParaRPr>
            </a:p>
          </p:txBody>
        </p:sp>
        <p:sp>
          <p:nvSpPr>
            <p:cNvPr id="1034" name="矩形 14"/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哈尔滨工业大学博士生短期访学申请答辩</a:t>
              </a:r>
              <a:endParaRPr lang="zh-CN" altLang="en-US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67635" y="3429000"/>
            <a:ext cx="4500563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所在学院（学部、校区）：</a:t>
            </a:r>
            <a:endParaRPr lang="en-US" altLang="zh-CN" sz="2000" dirty="0">
              <a:solidFill>
                <a:srgbClr val="0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2026</a:t>
            </a:r>
            <a:r>
              <a:rPr lang="zh-CN" altLang="en-US" sz="1800" dirty="0">
                <a:solidFill>
                  <a:schemeClr val="tx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3</a:t>
            </a:r>
            <a:r>
              <a:rPr lang="zh-CN" altLang="en-US" sz="1800" dirty="0">
                <a:solidFill>
                  <a:schemeClr val="tx1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月</a:t>
            </a:r>
            <a:endParaRPr lang="en-US" altLang="zh-CN" sz="1800" dirty="0">
              <a:solidFill>
                <a:schemeClr val="tx1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1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2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6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418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42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4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6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8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30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个人基本情况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包括基本信息、学术研究方向和已经取得的学术研究成果）</a:t>
            </a:r>
            <a:endParaRPr lang="zh-CN" altLang="en-US" sz="2400" b="1" i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拟留学单位及学科水平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国外导师情况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双方合作情况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（如有）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出国学习目的及研究计划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（出国留学计划应与博士毕业课题相关）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charset="0"/>
              <a:buChar char="l"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出国留学</a:t>
            </a:r>
            <a:r>
              <a:rPr lang="zh-CN" altLang="en-US" sz="24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计划的可行性与必要性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endParaRPr lang="en-US" altLang="zh-CN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提    纲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WPS 演示</Application>
  <PresentationFormat>全屏显示(4:3)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Times New Roman</vt:lpstr>
      <vt:lpstr>方正姚体</vt:lpstr>
      <vt:lpstr>华文行楷</vt:lpstr>
      <vt:lpstr>Verdana</vt:lpstr>
      <vt:lpstr>隶书</vt:lpstr>
      <vt:lpstr>方正小标宋简体</vt:lpstr>
      <vt:lpstr>楷体</vt:lpstr>
      <vt:lpstr>仿宋</vt:lpstr>
      <vt:lpstr>微软雅黑</vt:lpstr>
      <vt:lpstr>Wingdings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HITGS</cp:lastModifiedBy>
  <cp:revision>1260</cp:revision>
  <dcterms:created xsi:type="dcterms:W3CDTF">2014-10-24T06:54:00Z</dcterms:created>
  <dcterms:modified xsi:type="dcterms:W3CDTF">2026-03-04T06:57:30Z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2052-12.1.0.24657</vt:lpwstr>
  </property>
  <property fmtid="{D5CDD505-2E9C-101B-9397-08002B2CF9AE}" pid="4" name="ICV">
    <vt:lpwstr>42FFDF530784402F9FC27BCE860F190F_12</vt:lpwstr>
  </property>
</Properties>
</file>